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13" r:id="rId2"/>
    <p:sldId id="546" r:id="rId3"/>
    <p:sldId id="545" r:id="rId4"/>
    <p:sldId id="482" r:id="rId5"/>
    <p:sldId id="521" r:id="rId6"/>
    <p:sldId id="549" r:id="rId7"/>
    <p:sldId id="550" r:id="rId8"/>
    <p:sldId id="551" r:id="rId9"/>
    <p:sldId id="552" r:id="rId10"/>
    <p:sldId id="522" r:id="rId11"/>
    <p:sldId id="553" r:id="rId12"/>
    <p:sldId id="417" r:id="rId13"/>
    <p:sldId id="537" r:id="rId14"/>
    <p:sldId id="544" r:id="rId15"/>
    <p:sldId id="503" r:id="rId16"/>
    <p:sldId id="491" r:id="rId17"/>
    <p:sldId id="504" r:id="rId18"/>
    <p:sldId id="510" r:id="rId19"/>
    <p:sldId id="492" r:id="rId20"/>
    <p:sldId id="505" r:id="rId21"/>
    <p:sldId id="554" r:id="rId22"/>
    <p:sldId id="539" r:id="rId23"/>
    <p:sldId id="540" r:id="rId24"/>
    <p:sldId id="524" r:id="rId25"/>
    <p:sldId id="541" r:id="rId26"/>
    <p:sldId id="525" r:id="rId27"/>
    <p:sldId id="526" r:id="rId28"/>
    <p:sldId id="542" r:id="rId29"/>
    <p:sldId id="543" r:id="rId30"/>
    <p:sldId id="527" r:id="rId31"/>
    <p:sldId id="490" r:id="rId32"/>
    <p:sldId id="555" r:id="rId33"/>
    <p:sldId id="556" r:id="rId34"/>
    <p:sldId id="547" r:id="rId35"/>
    <p:sldId id="529" r:id="rId3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8882" autoAdjust="0"/>
    <p:restoredTop sz="94660"/>
  </p:normalViewPr>
  <p:slideViewPr>
    <p:cSldViewPr>
      <p:cViewPr varScale="1">
        <p:scale>
          <a:sx n="63" d="100"/>
          <a:sy n="63" d="100"/>
        </p:scale>
        <p:origin x="66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F70A7-A034-4C89-A7F8-0D9FDC55D1AC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25539-1BD2-44E6-B349-D1023ED1C34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964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5B1D-C6C8-465B-BA49-9969869D7E7A}" type="datetimeFigureOut">
              <a:rPr lang="nl-NL" smtClean="0"/>
              <a:pPr/>
              <a:t>14-9-2020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B5B53-6239-4800-B460-E8B5788A194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 err="1">
                <a:latin typeface="Lucida Sans Unicode" pitchFamily="34" charset="0"/>
                <a:cs typeface="Lucida Sans Unicode" pitchFamily="34" charset="0"/>
              </a:rPr>
              <a:t>Biberbunker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Pitch Multimediawand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De communicatievorm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de gids vertelt een verhaal</a:t>
            </a:r>
          </a:p>
        </p:txBody>
      </p:sp>
    </p:spTree>
    <p:extLst>
      <p:ext uri="{BB962C8B-B14F-4D97-AF65-F5344CB8AC3E}">
        <p14:creationId xmlns:p14="http://schemas.microsoft.com/office/powerpoint/2010/main" val="105790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5B4E9-E888-48F2-8334-168A9A3A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E4F5A6FB-5766-4F5C-AA6B-0DB8F8968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87518"/>
          </a:xfrm>
        </p:spPr>
      </p:pic>
    </p:spTree>
    <p:extLst>
      <p:ext uri="{BB962C8B-B14F-4D97-AF65-F5344CB8AC3E}">
        <p14:creationId xmlns:p14="http://schemas.microsoft.com/office/powerpoint/2010/main" val="177785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De bezoekers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trend sinds 2018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39643-42C0-47F6-9B38-7D4FA96B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naar leeftijd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76B203-2FBF-4C13-80B1-634F32B93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361074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2018</a:t>
            </a:r>
          </a:p>
          <a:p>
            <a:pPr marL="0" indent="0">
              <a:buNone/>
            </a:pPr>
            <a:endParaRPr lang="nl-NL" b="1" dirty="0"/>
          </a:p>
          <a:p>
            <a:r>
              <a:rPr lang="nl-NL" sz="2000" b="1" dirty="0"/>
              <a:t>Open dagen</a:t>
            </a:r>
          </a:p>
          <a:p>
            <a:pPr marL="0" indent="0">
              <a:buNone/>
            </a:pPr>
            <a:r>
              <a:rPr lang="nl-NL" sz="2000" dirty="0"/>
              <a:t>730 </a:t>
            </a:r>
            <a:r>
              <a:rPr lang="nl-NL" sz="2000" dirty="0" err="1"/>
              <a:t>vw</a:t>
            </a:r>
            <a:r>
              <a:rPr lang="nl-NL" sz="2000" dirty="0"/>
              <a:t> + 125 kinderen</a:t>
            </a:r>
          </a:p>
          <a:p>
            <a:r>
              <a:rPr lang="nl-NL" sz="2000" b="1" dirty="0"/>
              <a:t>Rondleidingen</a:t>
            </a:r>
          </a:p>
          <a:p>
            <a:pPr marL="0" indent="0">
              <a:buNone/>
            </a:pPr>
            <a:r>
              <a:rPr lang="nl-NL" sz="2000" dirty="0"/>
              <a:t>401 </a:t>
            </a:r>
            <a:r>
              <a:rPr lang="nl-NL" sz="2000" dirty="0" err="1"/>
              <a:t>vw</a:t>
            </a:r>
            <a:r>
              <a:rPr lang="nl-NL" sz="2000" dirty="0"/>
              <a:t> + 42 kinderen</a:t>
            </a:r>
          </a:p>
          <a:p>
            <a:r>
              <a:rPr lang="nl-NL" sz="2000" b="1" dirty="0"/>
              <a:t>Groepen</a:t>
            </a:r>
          </a:p>
          <a:p>
            <a:pPr marL="0" indent="0">
              <a:buNone/>
            </a:pPr>
            <a:r>
              <a:rPr lang="nl-NL" sz="2000" dirty="0"/>
              <a:t>220 kinderen basis scholen</a:t>
            </a:r>
          </a:p>
          <a:p>
            <a:pPr marL="0" indent="0">
              <a:buNone/>
            </a:pPr>
            <a:r>
              <a:rPr lang="nl-NL" sz="2000" dirty="0"/>
              <a:t>184 </a:t>
            </a:r>
            <a:r>
              <a:rPr lang="nl-NL" sz="2000" dirty="0" err="1"/>
              <a:t>vw</a:t>
            </a:r>
            <a:r>
              <a:rPr lang="nl-NL" sz="2000" dirty="0"/>
              <a:t> groepen</a:t>
            </a:r>
          </a:p>
          <a:p>
            <a:r>
              <a:rPr lang="nl-NL" sz="2000" b="1" dirty="0"/>
              <a:t>Totaal 1702 </a:t>
            </a:r>
            <a:r>
              <a:rPr lang="nl-NL" sz="2000" dirty="0"/>
              <a:t>(23% kinderen)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21012A-04D1-4ECB-AB5B-82EFB39D8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016" y="1700808"/>
            <a:ext cx="3970784" cy="4425355"/>
          </a:xfrm>
        </p:spPr>
        <p:txBody>
          <a:bodyPr>
            <a:normAutofit/>
          </a:bodyPr>
          <a:lstStyle/>
          <a:p>
            <a:r>
              <a:rPr lang="nl-NL" b="1" dirty="0"/>
              <a:t>2019</a:t>
            </a:r>
          </a:p>
          <a:p>
            <a:endParaRPr lang="nl-NL" dirty="0"/>
          </a:p>
          <a:p>
            <a:r>
              <a:rPr lang="nl-NL" sz="2000" b="1" dirty="0"/>
              <a:t>Open dagen</a:t>
            </a:r>
          </a:p>
          <a:p>
            <a:pPr marL="0" indent="0">
              <a:buNone/>
            </a:pPr>
            <a:r>
              <a:rPr lang="nl-NL" sz="2000" dirty="0"/>
              <a:t>448 </a:t>
            </a:r>
            <a:r>
              <a:rPr lang="nl-NL" sz="2000" dirty="0" err="1"/>
              <a:t>vw</a:t>
            </a:r>
            <a:r>
              <a:rPr lang="nl-NL" sz="2000" dirty="0"/>
              <a:t> + 87 kinderen</a:t>
            </a:r>
          </a:p>
          <a:p>
            <a:r>
              <a:rPr lang="nl-NL" sz="2000" b="1" dirty="0"/>
              <a:t>Rondleidingen</a:t>
            </a:r>
          </a:p>
          <a:p>
            <a:pPr marL="0" indent="0">
              <a:buNone/>
            </a:pPr>
            <a:r>
              <a:rPr lang="nl-NL" sz="2000" dirty="0"/>
              <a:t>860 </a:t>
            </a:r>
            <a:r>
              <a:rPr lang="nl-NL" sz="2000" dirty="0" err="1"/>
              <a:t>vw</a:t>
            </a:r>
            <a:r>
              <a:rPr lang="nl-NL" sz="2000" dirty="0"/>
              <a:t> + 128 kinderen</a:t>
            </a:r>
          </a:p>
          <a:p>
            <a:r>
              <a:rPr lang="nl-NL" sz="2000" b="1" dirty="0"/>
              <a:t>Groepen</a:t>
            </a:r>
          </a:p>
          <a:p>
            <a:pPr marL="0" indent="0">
              <a:buNone/>
            </a:pPr>
            <a:r>
              <a:rPr lang="nl-NL" sz="2000" dirty="0"/>
              <a:t>382 kinderen basis scholen</a:t>
            </a:r>
          </a:p>
          <a:p>
            <a:pPr marL="0" indent="0">
              <a:buNone/>
            </a:pPr>
            <a:r>
              <a:rPr lang="nl-NL" sz="2000" dirty="0"/>
              <a:t>240 </a:t>
            </a:r>
            <a:r>
              <a:rPr lang="nl-NL" sz="2000" dirty="0" err="1"/>
              <a:t>vw</a:t>
            </a:r>
            <a:r>
              <a:rPr lang="nl-NL" sz="2000" dirty="0"/>
              <a:t> groepen</a:t>
            </a:r>
          </a:p>
          <a:p>
            <a:r>
              <a:rPr lang="nl-NL" sz="2000" b="1" dirty="0"/>
              <a:t>Totaal 2145 </a:t>
            </a:r>
            <a:r>
              <a:rPr lang="nl-NL" sz="2000" dirty="0"/>
              <a:t>(27% kinderen)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508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Doelstelling: bereik bij kinderen en jongeren vergroten en de communicatievorm </a:t>
            </a:r>
            <a:r>
              <a:rPr lang="nl-NL" dirty="0" err="1">
                <a:latin typeface="Lucida Sans Unicode" pitchFamily="34" charset="0"/>
                <a:cs typeface="Lucida Sans Unicode" pitchFamily="34" charset="0"/>
              </a:rPr>
              <a:t>diverser</a:t>
            </a:r>
            <a:r>
              <a:rPr lang="nl-NL" dirty="0">
                <a:latin typeface="Lucida Sans Unicode" pitchFamily="34" charset="0"/>
                <a:cs typeface="Lucida Sans Unicode" pitchFamily="34" charset="0"/>
              </a:rPr>
              <a:t> maken voor iedereen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endParaRPr lang="nl-NL" sz="2800" dirty="0"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26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Stap 1:Expo kamer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Het verhaal van Voorne</a:t>
            </a:r>
          </a:p>
        </p:txBody>
      </p:sp>
    </p:spTree>
    <p:extLst>
      <p:ext uri="{BB962C8B-B14F-4D97-AF65-F5344CB8AC3E}">
        <p14:creationId xmlns:p14="http://schemas.microsoft.com/office/powerpoint/2010/main" val="539080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2" y="648659"/>
            <a:ext cx="3598917" cy="2361119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B1F7268-6B13-4F6C-8AC0-93575929A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85" y="131777"/>
            <a:ext cx="2448931" cy="16039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7779372-DBC9-415C-A8FD-27925F33A0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2" y="3037842"/>
            <a:ext cx="5341414" cy="34875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6D3E0CC-23C8-41BE-8B55-A0946DF08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05" y="116962"/>
            <a:ext cx="2460135" cy="16187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A02FE0-0D2E-409F-A137-42E56E4F4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47" y="1794759"/>
            <a:ext cx="3315731" cy="495175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E183DBA-43CF-4387-804C-8AEF673769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57" y="1794759"/>
            <a:ext cx="1827322" cy="12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52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Stap 2:Bereitschaftsraum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Bunkerleven</a:t>
            </a:r>
          </a:p>
        </p:txBody>
      </p:sp>
    </p:spTree>
    <p:extLst>
      <p:ext uri="{BB962C8B-B14F-4D97-AF65-F5344CB8AC3E}">
        <p14:creationId xmlns:p14="http://schemas.microsoft.com/office/powerpoint/2010/main" val="3592736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051" r="1176" b="13250"/>
          <a:stretch/>
        </p:blipFill>
        <p:spPr>
          <a:xfrm>
            <a:off x="2876" y="476672"/>
            <a:ext cx="914112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3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23B95-36B9-42E0-A107-2F4D80EA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2B3BB3E-792D-4969-AC20-604458DC6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" y="-3136"/>
            <a:ext cx="9148181" cy="6861136"/>
          </a:xfrm>
        </p:spPr>
      </p:pic>
    </p:spTree>
    <p:extLst>
      <p:ext uri="{BB962C8B-B14F-4D97-AF65-F5344CB8AC3E}">
        <p14:creationId xmlns:p14="http://schemas.microsoft.com/office/powerpoint/2010/main" val="3559886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Stap 3:Vliegenierskantine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persoonlijke verhalen van alle kanten</a:t>
            </a:r>
          </a:p>
        </p:txBody>
      </p:sp>
    </p:spTree>
    <p:extLst>
      <p:ext uri="{BB962C8B-B14F-4D97-AF65-F5344CB8AC3E}">
        <p14:creationId xmlns:p14="http://schemas.microsoft.com/office/powerpoint/2010/main" val="3034870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4C2FD13-3D1B-4DF3-857C-59B86BA2A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0654" y="857250"/>
            <a:ext cx="6858000" cy="5143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EB42F02-8244-4D4A-AC0E-CBBE64715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8" y="3461112"/>
            <a:ext cx="3227851" cy="24208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D554E5-33F9-4C2E-A00F-4599B4FCEA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8" y="710697"/>
            <a:ext cx="322785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6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D7CBF3A-AB6D-4E66-A0A9-769DA9AA3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8646" y="857250"/>
            <a:ext cx="6858000" cy="5143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25D97D9-4424-44EE-A1BD-80C1B858C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6" y="980728"/>
            <a:ext cx="3285963" cy="22410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038D0EB-C3BE-49A9-B5AD-FEF4B079F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6" y="3462392"/>
            <a:ext cx="325838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5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5F3A4E-AC3C-4E9D-A573-5CED32FD9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0654" y="857250"/>
            <a:ext cx="6858000" cy="5143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797776-1FC0-4F44-A0B5-ECA5E886F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6" y="1008112"/>
            <a:ext cx="3227851" cy="24208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CB6C5C-C5C1-4672-9CB1-C2D517FBF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2" y="3577992"/>
            <a:ext cx="3227850" cy="24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09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Stap 4:kamer </a:t>
            </a:r>
            <a:r>
              <a:rPr lang="nl-NL" dirty="0" err="1">
                <a:latin typeface="Lucida Sans Unicode" pitchFamily="34" charset="0"/>
                <a:cs typeface="Lucida Sans Unicode" pitchFamily="34" charset="0"/>
              </a:rPr>
              <a:t>Jagdleit</a:t>
            </a:r>
            <a:r>
              <a:rPr lang="nl-NL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nl-NL" dirty="0" err="1">
                <a:latin typeface="Lucida Sans Unicode" pitchFamily="34" charset="0"/>
                <a:cs typeface="Lucida Sans Unicode" pitchFamily="34" charset="0"/>
              </a:rPr>
              <a:t>Offizier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organisatie structuur van de bunker</a:t>
            </a:r>
          </a:p>
        </p:txBody>
      </p:sp>
    </p:spTree>
    <p:extLst>
      <p:ext uri="{BB962C8B-B14F-4D97-AF65-F5344CB8AC3E}">
        <p14:creationId xmlns:p14="http://schemas.microsoft.com/office/powerpoint/2010/main" val="464324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A1B98D-4327-4596-8955-426ABEE0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8EF85FC-D397-4F71-8B9E-0AAC4F1D1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8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439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Stap 5:Multi Media Wand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de werking van de Duitse Radar</a:t>
            </a:r>
          </a:p>
        </p:txBody>
      </p:sp>
    </p:spTree>
    <p:extLst>
      <p:ext uri="{BB962C8B-B14F-4D97-AF65-F5344CB8AC3E}">
        <p14:creationId xmlns:p14="http://schemas.microsoft.com/office/powerpoint/2010/main" val="560736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C6911A-EF7E-48CB-A800-B44535BD6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385762"/>
            <a:ext cx="54292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9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888877-E4CD-493E-A3A9-DDDCA93ED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93"/>
            <a:ext cx="9144000" cy="624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2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6368F9-DCCA-443E-8853-EB81A48E5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02"/>
            <a:ext cx="9144000" cy="64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22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5F89D-B86F-494B-8AEF-1DDE3602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02BC929-5FBF-4784-9A61-7E3062808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0" y="84944"/>
            <a:ext cx="9011826" cy="6368392"/>
          </a:xfrm>
        </p:spPr>
      </p:pic>
    </p:spTree>
    <p:extLst>
      <p:ext uri="{BB962C8B-B14F-4D97-AF65-F5344CB8AC3E}">
        <p14:creationId xmlns:p14="http://schemas.microsoft.com/office/powerpoint/2010/main" val="3123238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83F7C8-0880-4531-8CB1-811C2F969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0" y="-5860032"/>
            <a:ext cx="9156290" cy="14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69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20" y="2708920"/>
            <a:ext cx="5485564" cy="36004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09F7FE-DC6C-4986-9BD4-5AC28B78A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963903" cy="29866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088C8D3-9814-4267-866D-265EC2771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38214" b="14170"/>
          <a:stretch/>
        </p:blipFill>
        <p:spPr>
          <a:xfrm>
            <a:off x="3491880" y="336449"/>
            <a:ext cx="2396889" cy="22066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99B7C05-6D95-4D3F-BF22-A937FAD25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29000"/>
            <a:ext cx="195990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0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82785-72CD-46A2-AF96-96A722CD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480806D-7F67-40CA-9439-1F1126379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519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651660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40F65-BE08-42B1-8E1A-3602ECD1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3DEB08F-B87B-41CB-B46F-9F4720CF5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80275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Partner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Hogeschool Rotterdam</a:t>
            </a:r>
          </a:p>
        </p:txBody>
      </p:sp>
    </p:spTree>
    <p:extLst>
      <p:ext uri="{BB962C8B-B14F-4D97-AF65-F5344CB8AC3E}">
        <p14:creationId xmlns:p14="http://schemas.microsoft.com/office/powerpoint/2010/main" val="2961173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F3CE04-5773-4F8F-9864-AEBE68F7B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244"/>
            <a:ext cx="9144000" cy="62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0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2636912"/>
            <a:ext cx="8784976" cy="1470025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Lucida Sans Unicode" pitchFamily="34" charset="0"/>
                <a:cs typeface="Lucida Sans Unicode" pitchFamily="34" charset="0"/>
              </a:rPr>
              <a:t>Beleid voor de komende 10 jaar</a:t>
            </a:r>
            <a:br>
              <a:rPr lang="nl-NL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1. de thematische aanpak</a:t>
            </a:r>
            <a:br>
              <a:rPr lang="nl-NL" sz="2800" dirty="0">
                <a:latin typeface="Lucida Sans Unicode" pitchFamily="34" charset="0"/>
                <a:cs typeface="Lucida Sans Unicode" pitchFamily="34" charset="0"/>
              </a:rPr>
            </a:br>
            <a:r>
              <a:rPr lang="nl-NL" sz="2800" dirty="0">
                <a:latin typeface="Lucida Sans Unicode" pitchFamily="34" charset="0"/>
                <a:cs typeface="Lucida Sans Unicode" pitchFamily="34" charset="0"/>
              </a:rPr>
              <a:t>2. van bunker naar stelling</a:t>
            </a:r>
          </a:p>
        </p:txBody>
      </p:sp>
    </p:spTree>
    <p:extLst>
      <p:ext uri="{BB962C8B-B14F-4D97-AF65-F5344CB8AC3E}">
        <p14:creationId xmlns:p14="http://schemas.microsoft.com/office/powerpoint/2010/main" val="412343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37D0347-0BAE-439A-8CF9-500D4ACA7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23"/>
            <a:ext cx="9144000" cy="64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61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5DA279-5E94-4922-8ED6-84EB97DE2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23"/>
            <a:ext cx="9144000" cy="64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42101C5-515C-41C2-94EF-A7FF4F37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23"/>
            <a:ext cx="9144000" cy="64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2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7837AB-B1CC-4ED0-BA0D-FCFBD006D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7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169</Words>
  <Application>Microsoft Office PowerPoint</Application>
  <PresentationFormat>Diavoorstelling (4:3)</PresentationFormat>
  <Paragraphs>32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Calibri</vt:lpstr>
      <vt:lpstr>Lucida Sans Unicode</vt:lpstr>
      <vt:lpstr>Office-thema</vt:lpstr>
      <vt:lpstr>Biberbunker Pitch Multimediawand</vt:lpstr>
      <vt:lpstr>PowerPoint-presentatie</vt:lpstr>
      <vt:lpstr>PowerPoint-presentatie</vt:lpstr>
      <vt:lpstr>PowerPoint-presentatie</vt:lpstr>
      <vt:lpstr>Beleid voor de komende 10 jaar 1. de thematische aanpak 2. van bunker naar stelling</vt:lpstr>
      <vt:lpstr>PowerPoint-presentatie</vt:lpstr>
      <vt:lpstr>PowerPoint-presentatie</vt:lpstr>
      <vt:lpstr>PowerPoint-presentatie</vt:lpstr>
      <vt:lpstr>PowerPoint-presentatie</vt:lpstr>
      <vt:lpstr>De communicatievorm de gids vertelt een verhaal</vt:lpstr>
      <vt:lpstr>PowerPoint-presentatie</vt:lpstr>
      <vt:lpstr>De bezoekers trend sinds 2018</vt:lpstr>
      <vt:lpstr>Bezoekers naar leeftijd</vt:lpstr>
      <vt:lpstr>Doelstelling: bereik bij kinderen en jongeren vergroten en de communicatievorm diverser maken voor iedereen </vt:lpstr>
      <vt:lpstr>Stap 1:Expo kamer Het verhaal van Voorne</vt:lpstr>
      <vt:lpstr>PowerPoint-presentatie</vt:lpstr>
      <vt:lpstr>Stap 2:Bereitschaftsraum Bunkerleven</vt:lpstr>
      <vt:lpstr>PowerPoint-presentatie</vt:lpstr>
      <vt:lpstr>PowerPoint-presentatie</vt:lpstr>
      <vt:lpstr>Stap 3:Vliegenierskantine persoonlijke verhalen van alle kanten</vt:lpstr>
      <vt:lpstr>PowerPoint-presentatie</vt:lpstr>
      <vt:lpstr>PowerPoint-presentatie</vt:lpstr>
      <vt:lpstr>PowerPoint-presentatie</vt:lpstr>
      <vt:lpstr>Stap 4:kamer Jagdleit Offizier organisatie structuur van de bunker</vt:lpstr>
      <vt:lpstr>PowerPoint-presentatie</vt:lpstr>
      <vt:lpstr>Stap 5:Multi Media Wand de werking van de Duitse Radar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Partner Hogeschool Rotterdam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 je ziet is maar de helft</dc:title>
  <dc:creator>jasper</dc:creator>
  <cp:lastModifiedBy>Barry Zuidgeest-werk</cp:lastModifiedBy>
  <cp:revision>135</cp:revision>
  <dcterms:created xsi:type="dcterms:W3CDTF">2012-09-05T10:09:59Z</dcterms:created>
  <dcterms:modified xsi:type="dcterms:W3CDTF">2020-09-14T06:32:26Z</dcterms:modified>
</cp:coreProperties>
</file>